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1"/>
  </p:notesMasterIdLst>
  <p:handoutMasterIdLst>
    <p:handoutMasterId r:id="rId22"/>
  </p:handoutMasterIdLst>
  <p:sldIdLst>
    <p:sldId id="285" r:id="rId4"/>
    <p:sldId id="338" r:id="rId5"/>
    <p:sldId id="324" r:id="rId6"/>
    <p:sldId id="323" r:id="rId7"/>
    <p:sldId id="325" r:id="rId8"/>
    <p:sldId id="328" r:id="rId9"/>
    <p:sldId id="329" r:id="rId10"/>
    <p:sldId id="331" r:id="rId11"/>
    <p:sldId id="332" r:id="rId12"/>
    <p:sldId id="340" r:id="rId13"/>
    <p:sldId id="326" r:id="rId14"/>
    <p:sldId id="327" r:id="rId15"/>
    <p:sldId id="334" r:id="rId16"/>
    <p:sldId id="336" r:id="rId17"/>
    <p:sldId id="337" r:id="rId18"/>
    <p:sldId id="335" r:id="rId19"/>
    <p:sldId id="339" r:id="rId20"/>
  </p:sldIdLst>
  <p:sldSz cx="12192000" cy="6858000"/>
  <p:notesSz cx="6858000" cy="9144000"/>
  <p:embeddedFontLst>
    <p:embeddedFont>
      <p:font typeface="Adobe Garamond Pro" panose="02020502060506020403" pitchFamily="18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68647"/>
  </p:normalViewPr>
  <p:slideViewPr>
    <p:cSldViewPr snapToGrid="0" snapToObjects="1">
      <p:cViewPr varScale="1">
        <p:scale>
          <a:sx n="77" d="100"/>
          <a:sy n="77" d="100"/>
        </p:scale>
        <p:origin x="1448" y="17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n Chen" userId="41b12e58-6ff4-46be-94f3-dd75746c815c" providerId="ADAL" clId="{48900403-D784-054A-A899-7EC49464D678}"/>
    <pc:docChg chg="undo redo custSel delSld modSld">
      <pc:chgData name="Yuxin Chen" userId="41b12e58-6ff4-46be-94f3-dd75746c815c" providerId="ADAL" clId="{48900403-D784-054A-A899-7EC49464D678}" dt="2021-03-15T07:29:18.415" v="1539" actId="20577"/>
      <pc:docMkLst>
        <pc:docMk/>
      </pc:docMkLst>
      <pc:sldChg chg="modSp mod">
        <pc:chgData name="Yuxin Chen" userId="41b12e58-6ff4-46be-94f3-dd75746c815c" providerId="ADAL" clId="{48900403-D784-054A-A899-7EC49464D678}" dt="2021-03-15T07:29:18.415" v="1539" actId="20577"/>
        <pc:sldMkLst>
          <pc:docMk/>
          <pc:sldMk cId="2084969503" sldId="285"/>
        </pc:sldMkLst>
        <pc:spChg chg="mod">
          <ac:chgData name="Yuxin Chen" userId="41b12e58-6ff4-46be-94f3-dd75746c815c" providerId="ADAL" clId="{48900403-D784-054A-A899-7EC49464D678}" dt="2021-03-15T07:29:18.415" v="1539" actId="20577"/>
          <ac:spMkLst>
            <pc:docMk/>
            <pc:sldMk cId="2084969503" sldId="285"/>
            <ac:spMk id="6" creationId="{9CA5815A-CAC7-F347-87AD-F56343C6B87F}"/>
          </ac:spMkLst>
        </pc:spChg>
      </pc:sldChg>
      <pc:sldChg chg="modSp mod">
        <pc:chgData name="Yuxin Chen" userId="41b12e58-6ff4-46be-94f3-dd75746c815c" providerId="ADAL" clId="{48900403-D784-054A-A899-7EC49464D678}" dt="2021-03-15T03:35:01.422" v="239" actId="113"/>
        <pc:sldMkLst>
          <pc:docMk/>
          <pc:sldMk cId="2031973071" sldId="324"/>
        </pc:sldMkLst>
        <pc:spChg chg="mod">
          <ac:chgData name="Yuxin Chen" userId="41b12e58-6ff4-46be-94f3-dd75746c815c" providerId="ADAL" clId="{48900403-D784-054A-A899-7EC49464D678}" dt="2021-03-15T03:35:01.422" v="239" actId="113"/>
          <ac:spMkLst>
            <pc:docMk/>
            <pc:sldMk cId="2031973071" sldId="324"/>
            <ac:spMk id="4" creationId="{325521D6-C804-5E47-B5FB-304222FCDE49}"/>
          </ac:spMkLst>
        </pc:spChg>
      </pc:sldChg>
      <pc:sldChg chg="modSp mod">
        <pc:chgData name="Yuxin Chen" userId="41b12e58-6ff4-46be-94f3-dd75746c815c" providerId="ADAL" clId="{48900403-D784-054A-A899-7EC49464D678}" dt="2021-03-15T04:09:13.329" v="1480" actId="2085"/>
        <pc:sldMkLst>
          <pc:docMk/>
          <pc:sldMk cId="436671939" sldId="325"/>
        </pc:sldMkLst>
        <pc:spChg chg="mod">
          <ac:chgData name="Yuxin Chen" userId="41b12e58-6ff4-46be-94f3-dd75746c815c" providerId="ADAL" clId="{48900403-D784-054A-A899-7EC49464D678}" dt="2021-03-15T04:09:13.329" v="1480" actId="2085"/>
          <ac:spMkLst>
            <pc:docMk/>
            <pc:sldMk cId="436671939" sldId="325"/>
            <ac:spMk id="5" creationId="{EF7A17DA-1B11-274A-8F10-BA65505F2A42}"/>
          </ac:spMkLst>
        </pc:spChg>
      </pc:sldChg>
      <pc:sldChg chg="modSp mod">
        <pc:chgData name="Yuxin Chen" userId="41b12e58-6ff4-46be-94f3-dd75746c815c" providerId="ADAL" clId="{48900403-D784-054A-A899-7EC49464D678}" dt="2021-03-15T04:09:34.891" v="1482" actId="207"/>
        <pc:sldMkLst>
          <pc:docMk/>
          <pc:sldMk cId="183739052" sldId="327"/>
        </pc:sldMkLst>
        <pc:spChg chg="mod">
          <ac:chgData name="Yuxin Chen" userId="41b12e58-6ff4-46be-94f3-dd75746c815c" providerId="ADAL" clId="{48900403-D784-054A-A899-7EC49464D678}" dt="2021-03-15T04:09:34.891" v="1482" actId="207"/>
          <ac:spMkLst>
            <pc:docMk/>
            <pc:sldMk cId="183739052" sldId="327"/>
            <ac:spMk id="5" creationId="{EF7A17DA-1B11-274A-8F10-BA65505F2A42}"/>
          </ac:spMkLst>
        </pc:spChg>
      </pc:sldChg>
      <pc:sldChg chg="modSp mod">
        <pc:chgData name="Yuxin Chen" userId="41b12e58-6ff4-46be-94f3-dd75746c815c" providerId="ADAL" clId="{48900403-D784-054A-A899-7EC49464D678}" dt="2021-03-15T04:08:53.001" v="1479" actId="207"/>
        <pc:sldMkLst>
          <pc:docMk/>
          <pc:sldMk cId="1451557136" sldId="328"/>
        </pc:sldMkLst>
        <pc:spChg chg="mod">
          <ac:chgData name="Yuxin Chen" userId="41b12e58-6ff4-46be-94f3-dd75746c815c" providerId="ADAL" clId="{48900403-D784-054A-A899-7EC49464D678}" dt="2021-03-15T04:08:53.001" v="1479" actId="207"/>
          <ac:spMkLst>
            <pc:docMk/>
            <pc:sldMk cId="1451557136" sldId="328"/>
            <ac:spMk id="7" creationId="{6C411CC2-8E94-B949-9D8A-B8D2D7C73194}"/>
          </ac:spMkLst>
        </pc:spChg>
      </pc:sldChg>
      <pc:sldChg chg="modSp mod">
        <pc:chgData name="Yuxin Chen" userId="41b12e58-6ff4-46be-94f3-dd75746c815c" providerId="ADAL" clId="{48900403-D784-054A-A899-7EC49464D678}" dt="2021-03-15T04:03:07.296" v="1040" actId="207"/>
        <pc:sldMkLst>
          <pc:docMk/>
          <pc:sldMk cId="3672513254" sldId="331"/>
        </pc:sldMkLst>
        <pc:spChg chg="mod">
          <ac:chgData name="Yuxin Chen" userId="41b12e58-6ff4-46be-94f3-dd75746c815c" providerId="ADAL" clId="{48900403-D784-054A-A899-7EC49464D678}" dt="2021-03-15T04:03:07.296" v="1040" actId="207"/>
          <ac:spMkLst>
            <pc:docMk/>
            <pc:sldMk cId="3672513254" sldId="331"/>
            <ac:spMk id="7" creationId="{6C411CC2-8E94-B949-9D8A-B8D2D7C73194}"/>
          </ac:spMkLst>
        </pc:spChg>
      </pc:sldChg>
      <pc:sldChg chg="modSp mod">
        <pc:chgData name="Yuxin Chen" userId="41b12e58-6ff4-46be-94f3-dd75746c815c" providerId="ADAL" clId="{48900403-D784-054A-A899-7EC49464D678}" dt="2021-03-15T04:02:25.418" v="1029" actId="1076"/>
        <pc:sldMkLst>
          <pc:docMk/>
          <pc:sldMk cId="1233461646" sldId="332"/>
        </pc:sldMkLst>
        <pc:spChg chg="mod">
          <ac:chgData name="Yuxin Chen" userId="41b12e58-6ff4-46be-94f3-dd75746c815c" providerId="ADAL" clId="{48900403-D784-054A-A899-7EC49464D678}" dt="2021-03-15T03:38:04.720" v="259" actId="20577"/>
          <ac:spMkLst>
            <pc:docMk/>
            <pc:sldMk cId="1233461646" sldId="332"/>
            <ac:spMk id="6" creationId="{005BEE5A-066B-1C43-8397-860CEFA95CC2}"/>
          </ac:spMkLst>
        </pc:spChg>
        <pc:spChg chg="mod">
          <ac:chgData name="Yuxin Chen" userId="41b12e58-6ff4-46be-94f3-dd75746c815c" providerId="ADAL" clId="{48900403-D784-054A-A899-7EC49464D678}" dt="2021-03-15T04:02:24.330" v="1028" actId="14100"/>
          <ac:spMkLst>
            <pc:docMk/>
            <pc:sldMk cId="1233461646" sldId="332"/>
            <ac:spMk id="7" creationId="{6C411CC2-8E94-B949-9D8A-B8D2D7C73194}"/>
          </ac:spMkLst>
        </pc:spChg>
        <pc:picChg chg="mod">
          <ac:chgData name="Yuxin Chen" userId="41b12e58-6ff4-46be-94f3-dd75746c815c" providerId="ADAL" clId="{48900403-D784-054A-A899-7EC49464D678}" dt="2021-03-15T04:02:25.418" v="1029" actId="1076"/>
          <ac:picMkLst>
            <pc:docMk/>
            <pc:sldMk cId="1233461646" sldId="332"/>
            <ac:picMk id="13" creationId="{8743C1F4-42E6-8146-AB2D-069D73EF10FA}"/>
          </ac:picMkLst>
        </pc:picChg>
      </pc:sldChg>
      <pc:sldChg chg="del">
        <pc:chgData name="Yuxin Chen" userId="41b12e58-6ff4-46be-94f3-dd75746c815c" providerId="ADAL" clId="{48900403-D784-054A-A899-7EC49464D678}" dt="2021-03-15T03:51:53.337" v="966" actId="2696"/>
        <pc:sldMkLst>
          <pc:docMk/>
          <pc:sldMk cId="4115898407" sldId="333"/>
        </pc:sldMkLst>
      </pc:sldChg>
      <pc:sldChg chg="modSp mod">
        <pc:chgData name="Yuxin Chen" userId="41b12e58-6ff4-46be-94f3-dd75746c815c" providerId="ADAL" clId="{48900403-D784-054A-A899-7EC49464D678}" dt="2021-03-15T03:50:36.621" v="965" actId="207"/>
        <pc:sldMkLst>
          <pc:docMk/>
          <pc:sldMk cId="3526473904" sldId="334"/>
        </pc:sldMkLst>
        <pc:spChg chg="mod">
          <ac:chgData name="Yuxin Chen" userId="41b12e58-6ff4-46be-94f3-dd75746c815c" providerId="ADAL" clId="{48900403-D784-054A-A899-7EC49464D678}" dt="2021-03-15T03:50:36.621" v="965" actId="207"/>
          <ac:spMkLst>
            <pc:docMk/>
            <pc:sldMk cId="3526473904" sldId="334"/>
            <ac:spMk id="5" creationId="{EF7A17DA-1B11-274A-8F10-BA65505F2A42}"/>
          </ac:spMkLst>
        </pc:spChg>
      </pc:sldChg>
      <pc:sldChg chg="addSp delSp modSp mod">
        <pc:chgData name="Yuxin Chen" userId="41b12e58-6ff4-46be-94f3-dd75746c815c" providerId="ADAL" clId="{48900403-D784-054A-A899-7EC49464D678}" dt="2021-03-15T04:17:19.325" v="1537" actId="1076"/>
        <pc:sldMkLst>
          <pc:docMk/>
          <pc:sldMk cId="308267195" sldId="335"/>
        </pc:sldMkLst>
        <pc:spChg chg="mod">
          <ac:chgData name="Yuxin Chen" userId="41b12e58-6ff4-46be-94f3-dd75746c815c" providerId="ADAL" clId="{48900403-D784-054A-A899-7EC49464D678}" dt="2021-03-15T04:16:36.172" v="1531" actId="20577"/>
          <ac:spMkLst>
            <pc:docMk/>
            <pc:sldMk cId="308267195" sldId="335"/>
            <ac:spMk id="2" creationId="{C3CACF11-0027-A74B-A13D-51FB15CF2CF3}"/>
          </ac:spMkLst>
        </pc:spChg>
        <pc:spChg chg="add del mod">
          <ac:chgData name="Yuxin Chen" userId="41b12e58-6ff4-46be-94f3-dd75746c815c" providerId="ADAL" clId="{48900403-D784-054A-A899-7EC49464D678}" dt="2021-03-15T04:16:31.951" v="1528"/>
          <ac:spMkLst>
            <pc:docMk/>
            <pc:sldMk cId="308267195" sldId="335"/>
            <ac:spMk id="4" creationId="{8CE4B0C5-5804-9040-B544-18FA2827C38B}"/>
          </ac:spMkLst>
        </pc:spChg>
        <pc:picChg chg="add mod">
          <ac:chgData name="Yuxin Chen" userId="41b12e58-6ff4-46be-94f3-dd75746c815c" providerId="ADAL" clId="{48900403-D784-054A-A899-7EC49464D678}" dt="2021-03-15T04:17:11.361" v="1536" actId="1076"/>
          <ac:picMkLst>
            <pc:docMk/>
            <pc:sldMk cId="308267195" sldId="335"/>
            <ac:picMk id="5" creationId="{A742F456-81A2-AE4A-87A1-11CCBB981821}"/>
          </ac:picMkLst>
        </pc:picChg>
        <pc:picChg chg="del">
          <ac:chgData name="Yuxin Chen" userId="41b12e58-6ff4-46be-94f3-dd75746c815c" providerId="ADAL" clId="{48900403-D784-054A-A899-7EC49464D678}" dt="2021-03-15T04:15:13.730" v="1527" actId="478"/>
          <ac:picMkLst>
            <pc:docMk/>
            <pc:sldMk cId="308267195" sldId="335"/>
            <ac:picMk id="6" creationId="{00B22052-297C-CC4B-87D5-B479A7981792}"/>
          </ac:picMkLst>
        </pc:picChg>
        <pc:picChg chg="add mod">
          <ac:chgData name="Yuxin Chen" userId="41b12e58-6ff4-46be-94f3-dd75746c815c" providerId="ADAL" clId="{48900403-D784-054A-A899-7EC49464D678}" dt="2021-03-15T04:17:19.325" v="1537" actId="1076"/>
          <ac:picMkLst>
            <pc:docMk/>
            <pc:sldMk cId="308267195" sldId="335"/>
            <ac:picMk id="7" creationId="{3E3CDC57-BA55-6B4F-B218-D6145754CC0E}"/>
          </ac:picMkLst>
        </pc:picChg>
      </pc:sldChg>
      <pc:sldChg chg="modSp mod modNotesTx">
        <pc:chgData name="Yuxin Chen" userId="41b12e58-6ff4-46be-94f3-dd75746c815c" providerId="ADAL" clId="{48900403-D784-054A-A899-7EC49464D678}" dt="2021-03-15T04:12:06.065" v="1500" actId="20577"/>
        <pc:sldMkLst>
          <pc:docMk/>
          <pc:sldMk cId="1427116291" sldId="336"/>
        </pc:sldMkLst>
        <pc:spChg chg="mod">
          <ac:chgData name="Yuxin Chen" userId="41b12e58-6ff4-46be-94f3-dd75746c815c" providerId="ADAL" clId="{48900403-D784-054A-A899-7EC49464D678}" dt="2021-03-15T03:49:42.952" v="963" actId="207"/>
          <ac:spMkLst>
            <pc:docMk/>
            <pc:sldMk cId="1427116291" sldId="336"/>
            <ac:spMk id="5" creationId="{EF7A17DA-1B11-274A-8F10-BA65505F2A42}"/>
          </ac:spMkLst>
        </pc:spChg>
      </pc:sldChg>
      <pc:sldChg chg="addSp modSp mod">
        <pc:chgData name="Yuxin Chen" userId="41b12e58-6ff4-46be-94f3-dd75746c815c" providerId="ADAL" clId="{48900403-D784-054A-A899-7EC49464D678}" dt="2021-03-15T04:07:01.346" v="1474" actId="1076"/>
        <pc:sldMkLst>
          <pc:docMk/>
          <pc:sldMk cId="2351086432" sldId="337"/>
        </pc:sldMkLst>
        <pc:picChg chg="add mod">
          <ac:chgData name="Yuxin Chen" userId="41b12e58-6ff4-46be-94f3-dd75746c815c" providerId="ADAL" clId="{48900403-D784-054A-A899-7EC49464D678}" dt="2021-03-15T04:07:01.346" v="1474" actId="1076"/>
          <ac:picMkLst>
            <pc:docMk/>
            <pc:sldMk cId="2351086432" sldId="337"/>
            <ac:picMk id="9" creationId="{5D73370F-BFBB-F249-9B3F-1F44FA3B3665}"/>
          </ac:picMkLst>
        </pc:picChg>
      </pc:sldChg>
      <pc:sldChg chg="addSp delSp modSp mod modClrScheme chgLayout modNotesTx">
        <pc:chgData name="Yuxin Chen" userId="41b12e58-6ff4-46be-94f3-dd75746c815c" providerId="ADAL" clId="{48900403-D784-054A-A899-7EC49464D678}" dt="2021-03-15T04:00:59.699" v="1014" actId="1076"/>
        <pc:sldMkLst>
          <pc:docMk/>
          <pc:sldMk cId="3474054311" sldId="338"/>
        </pc:sldMkLst>
        <pc:spChg chg="del mod ord">
          <ac:chgData name="Yuxin Chen" userId="41b12e58-6ff4-46be-94f3-dd75746c815c" providerId="ADAL" clId="{48900403-D784-054A-A899-7EC49464D678}" dt="2021-03-15T03:26:53.492" v="1" actId="478"/>
          <ac:spMkLst>
            <pc:docMk/>
            <pc:sldMk cId="3474054311" sldId="338"/>
            <ac:spMk id="3" creationId="{FE73D65E-0C1C-E441-8842-735F33E16615}"/>
          </ac:spMkLst>
        </pc:spChg>
        <pc:spChg chg="del">
          <ac:chgData name="Yuxin Chen" userId="41b12e58-6ff4-46be-94f3-dd75746c815c" providerId="ADAL" clId="{48900403-D784-054A-A899-7EC49464D678}" dt="2021-03-15T03:26:51.074" v="0" actId="700"/>
          <ac:spMkLst>
            <pc:docMk/>
            <pc:sldMk cId="3474054311" sldId="338"/>
            <ac:spMk id="4" creationId="{ED6CB0B3-C8BE-244C-A594-9C7C7AB5B952}"/>
          </ac:spMkLst>
        </pc:spChg>
        <pc:spChg chg="add del mod">
          <ac:chgData name="Yuxin Chen" userId="41b12e58-6ff4-46be-94f3-dd75746c815c" providerId="ADAL" clId="{48900403-D784-054A-A899-7EC49464D678}" dt="2021-03-15T03:30:44.968" v="60"/>
          <ac:spMkLst>
            <pc:docMk/>
            <pc:sldMk cId="3474054311" sldId="338"/>
            <ac:spMk id="9" creationId="{41EA231B-98D3-424B-A431-B4A4976D7BE3}"/>
          </ac:spMkLst>
        </pc:spChg>
        <pc:spChg chg="add mod">
          <ac:chgData name="Yuxin Chen" userId="41b12e58-6ff4-46be-94f3-dd75746c815c" providerId="ADAL" clId="{48900403-D784-054A-A899-7EC49464D678}" dt="2021-03-15T03:33:11.272" v="185" actId="1076"/>
          <ac:spMkLst>
            <pc:docMk/>
            <pc:sldMk cId="3474054311" sldId="338"/>
            <ac:spMk id="12" creationId="{16D47E37-0199-BA47-B0F9-39B24E34B97F}"/>
          </ac:spMkLst>
        </pc:spChg>
        <pc:spChg chg="add mod">
          <ac:chgData name="Yuxin Chen" userId="41b12e58-6ff4-46be-94f3-dd75746c815c" providerId="ADAL" clId="{48900403-D784-054A-A899-7EC49464D678}" dt="2021-03-15T03:33:11.272" v="185" actId="1076"/>
          <ac:spMkLst>
            <pc:docMk/>
            <pc:sldMk cId="3474054311" sldId="338"/>
            <ac:spMk id="13" creationId="{6C70B613-39B3-0A46-B98F-DF12B478EA50}"/>
          </ac:spMkLst>
        </pc:spChg>
        <pc:spChg chg="add mod">
          <ac:chgData name="Yuxin Chen" userId="41b12e58-6ff4-46be-94f3-dd75746c815c" providerId="ADAL" clId="{48900403-D784-054A-A899-7EC49464D678}" dt="2021-03-15T03:33:16.352" v="186" actId="1076"/>
          <ac:spMkLst>
            <pc:docMk/>
            <pc:sldMk cId="3474054311" sldId="338"/>
            <ac:spMk id="14" creationId="{751C0774-FC31-BB4F-8FC6-1C8A0C209650}"/>
          </ac:spMkLst>
        </pc:spChg>
        <pc:grpChg chg="add mod">
          <ac:chgData name="Yuxin Chen" userId="41b12e58-6ff4-46be-94f3-dd75746c815c" providerId="ADAL" clId="{48900403-D784-054A-A899-7EC49464D678}" dt="2021-03-15T03:33:11.272" v="185" actId="1076"/>
          <ac:grpSpMkLst>
            <pc:docMk/>
            <pc:sldMk cId="3474054311" sldId="338"/>
            <ac:grpSpMk id="11" creationId="{699E5839-F6B9-1243-BEEA-3B9535A6C9AA}"/>
          </ac:grpSpMkLst>
        </pc:grpChg>
        <pc:picChg chg="add mod">
          <ac:chgData name="Yuxin Chen" userId="41b12e58-6ff4-46be-94f3-dd75746c815c" providerId="ADAL" clId="{48900403-D784-054A-A899-7EC49464D678}" dt="2021-03-15T03:28:27.797" v="18" actId="1076"/>
          <ac:picMkLst>
            <pc:docMk/>
            <pc:sldMk cId="3474054311" sldId="338"/>
            <ac:picMk id="2" creationId="{B7F22C00-6CCF-4F46-A322-16C1045C83DE}"/>
          </ac:picMkLst>
        </pc:picChg>
        <pc:picChg chg="add mod">
          <ac:chgData name="Yuxin Chen" userId="41b12e58-6ff4-46be-94f3-dd75746c815c" providerId="ADAL" clId="{48900403-D784-054A-A899-7EC49464D678}" dt="2021-03-15T03:33:00.580" v="183" actId="1076"/>
          <ac:picMkLst>
            <pc:docMk/>
            <pc:sldMk cId="3474054311" sldId="338"/>
            <ac:picMk id="5" creationId="{0E3B8B24-291E-CD4C-A011-8D560542A78F}"/>
          </ac:picMkLst>
        </pc:picChg>
        <pc:picChg chg="add mod">
          <ac:chgData name="Yuxin Chen" userId="41b12e58-6ff4-46be-94f3-dd75746c815c" providerId="ADAL" clId="{48900403-D784-054A-A899-7EC49464D678}" dt="2021-03-15T04:00:53.174" v="1011" actId="1076"/>
          <ac:picMkLst>
            <pc:docMk/>
            <pc:sldMk cId="3474054311" sldId="338"/>
            <ac:picMk id="6" creationId="{F167827E-A563-F047-B84F-21B75AA7E218}"/>
          </ac:picMkLst>
        </pc:picChg>
        <pc:picChg chg="add del mod">
          <ac:chgData name="Yuxin Chen" userId="41b12e58-6ff4-46be-94f3-dd75746c815c" providerId="ADAL" clId="{48900403-D784-054A-A899-7EC49464D678}" dt="2021-03-15T03:32:19.807" v="145" actId="478"/>
          <ac:picMkLst>
            <pc:docMk/>
            <pc:sldMk cId="3474054311" sldId="338"/>
            <ac:picMk id="7" creationId="{94879623-0843-A443-BB90-5A5D0B07EF00}"/>
          </ac:picMkLst>
        </pc:picChg>
        <pc:picChg chg="add mod">
          <ac:chgData name="Yuxin Chen" userId="41b12e58-6ff4-46be-94f3-dd75746c815c" providerId="ADAL" clId="{48900403-D784-054A-A899-7EC49464D678}" dt="2021-03-15T04:00:59.699" v="1014" actId="1076"/>
          <ac:picMkLst>
            <pc:docMk/>
            <pc:sldMk cId="3474054311" sldId="338"/>
            <ac:picMk id="8" creationId="{9A55EBE9-49FD-D34E-859C-37F0C7787AAD}"/>
          </ac:picMkLst>
        </pc:picChg>
        <pc:picChg chg="add mod">
          <ac:chgData name="Yuxin Chen" userId="41b12e58-6ff4-46be-94f3-dd75746c815c" providerId="ADAL" clId="{48900403-D784-054A-A899-7EC49464D678}" dt="2021-03-15T03:31:09.787" v="76" actId="1036"/>
          <ac:picMkLst>
            <pc:docMk/>
            <pc:sldMk cId="3474054311" sldId="338"/>
            <ac:picMk id="10" creationId="{AE5F75F1-6F5A-4147-A1BF-1113166FB394}"/>
          </ac:picMkLst>
        </pc:picChg>
      </pc:sldChg>
      <pc:sldChg chg="modSp mod modNotesTx">
        <pc:chgData name="Yuxin Chen" userId="41b12e58-6ff4-46be-94f3-dd75746c815c" providerId="ADAL" clId="{48900403-D784-054A-A899-7EC49464D678}" dt="2021-03-15T04:11:25.702" v="1491" actId="20577"/>
        <pc:sldMkLst>
          <pc:docMk/>
          <pc:sldMk cId="1026669960" sldId="339"/>
        </pc:sldMkLst>
        <pc:spChg chg="mod">
          <ac:chgData name="Yuxin Chen" userId="41b12e58-6ff4-46be-94f3-dd75746c815c" providerId="ADAL" clId="{48900403-D784-054A-A899-7EC49464D678}" dt="2021-03-15T03:48:31.822" v="959" actId="20577"/>
          <ac:spMkLst>
            <pc:docMk/>
            <pc:sldMk cId="1026669960" sldId="339"/>
            <ac:spMk id="6" creationId="{0A64B4ED-0A70-5543-84C4-4147BD5CC1BB}"/>
          </ac:spMkLst>
        </pc:spChg>
        <pc:spChg chg="mod">
          <ac:chgData name="Yuxin Chen" userId="41b12e58-6ff4-46be-94f3-dd75746c815c" providerId="ADAL" clId="{48900403-D784-054A-A899-7EC49464D678}" dt="2021-03-15T04:06:40.955" v="1472" actId="207"/>
          <ac:spMkLst>
            <pc:docMk/>
            <pc:sldMk cId="1026669960" sldId="339"/>
            <ac:spMk id="7" creationId="{999CE022-CE40-4B4A-9F1D-38C7AE59560F}"/>
          </ac:spMkLst>
        </pc:spChg>
      </pc:sldChg>
      <pc:sldChg chg="addSp delSp modSp mod">
        <pc:chgData name="Yuxin Chen" userId="41b12e58-6ff4-46be-94f3-dd75746c815c" providerId="ADAL" clId="{48900403-D784-054A-A899-7EC49464D678}" dt="2021-03-15T03:47:36.778" v="957" actId="14100"/>
        <pc:sldMkLst>
          <pc:docMk/>
          <pc:sldMk cId="1761214613" sldId="340"/>
        </pc:sldMkLst>
        <pc:spChg chg="mod">
          <ac:chgData name="Yuxin Chen" userId="41b12e58-6ff4-46be-94f3-dd75746c815c" providerId="ADAL" clId="{48900403-D784-054A-A899-7EC49464D678}" dt="2021-03-15T03:44:16.780" v="660" actId="20577"/>
          <ac:spMkLst>
            <pc:docMk/>
            <pc:sldMk cId="1761214613" sldId="340"/>
            <ac:spMk id="6" creationId="{A4D2CE5E-A531-A648-A6B7-2F19A73C0E31}"/>
          </ac:spMkLst>
        </pc:spChg>
        <pc:spChg chg="mod">
          <ac:chgData name="Yuxin Chen" userId="41b12e58-6ff4-46be-94f3-dd75746c815c" providerId="ADAL" clId="{48900403-D784-054A-A899-7EC49464D678}" dt="2021-03-15T03:47:36.778" v="957" actId="14100"/>
          <ac:spMkLst>
            <pc:docMk/>
            <pc:sldMk cId="1761214613" sldId="340"/>
            <ac:spMk id="7" creationId="{DA4F74D1-7CCD-9B4D-9083-C04C3D2E578F}"/>
          </ac:spMkLst>
        </pc:spChg>
        <pc:picChg chg="add del mod">
          <ac:chgData name="Yuxin Chen" userId="41b12e58-6ff4-46be-94f3-dd75746c815c" providerId="ADAL" clId="{48900403-D784-054A-A899-7EC49464D678}" dt="2021-03-15T03:47:17.125" v="953" actId="478"/>
          <ac:picMkLst>
            <pc:docMk/>
            <pc:sldMk cId="1761214613" sldId="340"/>
            <ac:picMk id="2" creationId="{8CCC57EA-DBEF-9A44-8C66-E0CE33AA64D4}"/>
          </ac:picMkLst>
        </pc:picChg>
        <pc:picChg chg="add mod">
          <ac:chgData name="Yuxin Chen" userId="41b12e58-6ff4-46be-94f3-dd75746c815c" providerId="ADAL" clId="{48900403-D784-054A-A899-7EC49464D678}" dt="2021-03-15T03:47:24.815" v="956" actId="1076"/>
          <ac:picMkLst>
            <pc:docMk/>
            <pc:sldMk cId="1761214613" sldId="340"/>
            <ac:picMk id="3" creationId="{C78BF862-3B70-1D4D-A0D6-3D6406092BB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9235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07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500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217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15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984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5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Module 1.3: 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  <a:p>
            <a:pPr algn="l"/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Clustering; 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4D2CE5E-A531-A648-A6B7-2F19A73C0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General Case: GMMs and the EM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4F74D1-7CCD-9B4D-9083-C04C3D2E5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7391400" cy="4157428"/>
          </a:xfrm>
        </p:spPr>
        <p:txBody>
          <a:bodyPr>
            <a:normAutofit/>
          </a:bodyPr>
          <a:lstStyle/>
          <a:p>
            <a:r>
              <a:rPr lang="en-US" dirty="0"/>
              <a:t>Gaussian Mixture Models (GMMs)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Generative</a:t>
            </a:r>
            <a:r>
              <a:rPr lang="en-US" b="1" dirty="0"/>
              <a:t> </a:t>
            </a:r>
            <a:r>
              <a:rPr lang="en-US" dirty="0"/>
              <a:t>procedure for clustering</a:t>
            </a:r>
          </a:p>
          <a:p>
            <a:pPr lvl="1"/>
            <a:endParaRPr lang="en-US" dirty="0"/>
          </a:p>
          <a:p>
            <a:r>
              <a:rPr lang="en-US" b="1" dirty="0">
                <a:solidFill>
                  <a:srgbClr val="7F0000"/>
                </a:solidFill>
              </a:rPr>
              <a:t>E</a:t>
            </a:r>
            <a:r>
              <a:rPr lang="en-US" dirty="0"/>
              <a:t>xpectation </a:t>
            </a:r>
            <a:r>
              <a:rPr lang="en-US" b="1" dirty="0">
                <a:solidFill>
                  <a:srgbClr val="7F0000"/>
                </a:solidFill>
              </a:rPr>
              <a:t>M</a:t>
            </a:r>
            <a:r>
              <a:rPr lang="en-US" dirty="0"/>
              <a:t>aximization (EM)</a:t>
            </a:r>
            <a:r>
              <a:rPr lang="en-US" i="1" dirty="0"/>
              <a:t> </a:t>
            </a:r>
            <a:r>
              <a:rPr lang="en-US" dirty="0"/>
              <a:t>for GMMs</a:t>
            </a:r>
          </a:p>
          <a:p>
            <a:pPr lvl="1"/>
            <a:r>
              <a:rPr lang="en-US" dirty="0"/>
              <a:t>First initialize cluster membership weights</a:t>
            </a:r>
          </a:p>
          <a:p>
            <a:pPr lvl="1"/>
            <a:r>
              <a:rPr lang="en-US" dirty="0"/>
              <a:t>While not converged:</a:t>
            </a:r>
          </a:p>
          <a:p>
            <a:pPr lvl="2"/>
            <a:r>
              <a:rPr lang="en-US" dirty="0"/>
              <a:t>Calculate cluster membership weights for each point</a:t>
            </a:r>
          </a:p>
          <a:p>
            <a:pPr lvl="2"/>
            <a:r>
              <a:rPr lang="en-US" dirty="0"/>
              <a:t>Fit clusters to weighted data points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3FE4E-F91C-4543-B6C6-8E7510F27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8BF862-3B70-1D4D-A0D6-3D6406092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879" y="1531466"/>
            <a:ext cx="4198274" cy="209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1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3333514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Challenge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</a:t>
            </a:r>
            <a:r>
              <a:rPr lang="en-US" b="1" dirty="0">
                <a:solidFill>
                  <a:schemeClr val="accent1"/>
                </a:solidFill>
              </a:rPr>
              <a:t>embedding</a:t>
            </a:r>
            <a:r>
              <a:rPr lang="en-US" dirty="0"/>
              <a:t>” (low-dimensional representation)</a:t>
            </a:r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  <a:p>
            <a:pPr lvl="1"/>
            <a:r>
              <a:rPr lang="en-US" dirty="0"/>
              <a:t>Anomaly detection </a:t>
            </a:r>
          </a:p>
        </p:txBody>
      </p:sp>
    </p:spTree>
    <p:extLst>
      <p:ext uri="{BB962C8B-B14F-4D97-AF65-F5344CB8AC3E}">
        <p14:creationId xmlns:p14="http://schemas.microsoft.com/office/powerpoint/2010/main" val="18373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dimension reduction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PCA</a:t>
            </a:r>
            <a:r>
              <a:rPr lang="en-US" dirty="0"/>
              <a:t>, SVD, LDA</a:t>
            </a:r>
          </a:p>
          <a:p>
            <a:r>
              <a:rPr lang="en-US" dirty="0"/>
              <a:t>Nonlinear dimension reduction </a:t>
            </a:r>
          </a:p>
          <a:p>
            <a:pPr lvl="1"/>
            <a:r>
              <a:rPr lang="en-US" dirty="0"/>
              <a:t>(parametric or non-parametric)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DCA956-505B-774C-8D54-0A55BFF604C7}"/>
              </a:ext>
            </a:extLst>
          </p:cNvPr>
          <p:cNvGrpSpPr/>
          <p:nvPr/>
        </p:nvGrpSpPr>
        <p:grpSpPr>
          <a:xfrm>
            <a:off x="7104378" y="185956"/>
            <a:ext cx="5087622" cy="5804185"/>
            <a:chOff x="7104378" y="209298"/>
            <a:chExt cx="5087622" cy="580418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28D881-310C-4E45-B87D-9038E286D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B05D59-FA69-294C-83F3-DDE74A738ADE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01FE5A8-B03B-6A43-BE75-9943E0E4BFE6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2FBBD72-4F75-B642-B1F9-AE87CFB9AEB3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974516-7ACA-CD4D-8741-8DF585B6505F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D3F4F2F-E1DA-3340-AD21-5FA5FD800D4C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473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(PCA)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wish to project data from </a:t>
            </a:r>
            <a:r>
              <a:rPr lang="en-US" i="1" dirty="0"/>
              <a:t>d </a:t>
            </a:r>
            <a:r>
              <a:rPr lang="en-US" dirty="0"/>
              <a:t>to </a:t>
            </a:r>
            <a:r>
              <a:rPr lang="en-US" i="1" dirty="0"/>
              <a:t>k</a:t>
            </a:r>
            <a:r>
              <a:rPr lang="en-US" dirty="0"/>
              <a:t> dimension: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called the </a:t>
            </a:r>
            <a:r>
              <a:rPr lang="en-US" b="1" dirty="0">
                <a:solidFill>
                  <a:srgbClr val="7F0000"/>
                </a:solidFill>
              </a:rPr>
              <a:t>Principal Component Analysis </a:t>
            </a:r>
            <a:r>
              <a:rPr lang="en-US" dirty="0"/>
              <a:t>problem </a:t>
            </a:r>
          </a:p>
          <a:p>
            <a:r>
              <a:rPr lang="en-US" dirty="0"/>
              <a:t>Its solution can be obtained in closed form even for k&gt;1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08EA7D-7526-9F43-B0DC-50B16E05B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2160" y="2142490"/>
            <a:ext cx="5088890" cy="864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0DF88B-ACAE-044E-A548-0DBD67EB8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340" y="3006513"/>
            <a:ext cx="6817360" cy="49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16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5DE97D-BDE9-AE4E-A60D-C3C0DEFE4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is a Projection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136A1E-DB5E-D340-B2CD-8029E659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5596890" cy="4157428"/>
          </a:xfrm>
        </p:spPr>
        <p:txBody>
          <a:bodyPr/>
          <a:lstStyle/>
          <a:p>
            <a:r>
              <a:rPr lang="en-US" dirty="0"/>
              <a:t>The linear mapping obtained from PCA projects vectors into a </a:t>
            </a:r>
            <a:r>
              <a:rPr lang="en-US" i="1" dirty="0"/>
              <a:t>k</a:t>
            </a:r>
            <a:r>
              <a:rPr lang="en-US" dirty="0"/>
              <a:t>-dimensional subspace </a:t>
            </a:r>
          </a:p>
          <a:p>
            <a:pPr lvl="1"/>
            <a:r>
              <a:rPr lang="en-US" dirty="0"/>
              <a:t>This projection is chosen to minimize the reconstruction error (measured in Euclidean norm)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12FB60-26D8-CB46-9D13-CD6CBDA6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6E0708-C484-6E42-8459-4480B0330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039" y="1543657"/>
            <a:ext cx="4492649" cy="35794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73370F-BFBB-F249-9B3F-1F44FA3B3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200" y="4259089"/>
            <a:ext cx="5088890" cy="86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86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Anomaly Detection with PCA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42F456-81A2-AE4A-87A1-11CCBB9818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1640917"/>
            <a:ext cx="10515600" cy="35396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3CDC57-BA55-6B4F-B218-D6145754CC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3836" y="5180594"/>
            <a:ext cx="4344325" cy="737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7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64B4ED-0A70-5543-84C4-4147BD5CC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9CE022-CE40-4B4A-9F1D-38C7AE595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7F0000"/>
                </a:solidFill>
              </a:rPr>
              <a:t>Unsupervised </a:t>
            </a:r>
            <a:r>
              <a:rPr lang="en-US" dirty="0"/>
              <a:t>ML models</a:t>
            </a:r>
          </a:p>
          <a:p>
            <a:pPr lvl="1"/>
            <a:r>
              <a:rPr lang="en-US" dirty="0"/>
              <a:t>Anomaly detection</a:t>
            </a:r>
            <a:r>
              <a:rPr lang="en-US" dirty="0">
                <a:sym typeface="Wingdings" pitchFamily="2" charset="2"/>
              </a:rPr>
              <a:t> (network/host intrusion detection)</a:t>
            </a:r>
            <a:endParaRPr lang="en-US" dirty="0"/>
          </a:p>
          <a:p>
            <a:endParaRPr lang="en-US" dirty="0"/>
          </a:p>
          <a:p>
            <a:r>
              <a:rPr lang="en-US" dirty="0"/>
              <a:t>Unsupervised “</a:t>
            </a:r>
            <a:r>
              <a:rPr lang="en-US" b="1" dirty="0">
                <a:solidFill>
                  <a:srgbClr val="7F0000"/>
                </a:solidFill>
              </a:rPr>
              <a:t>classification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Clustering and K-Means algorithm</a:t>
            </a:r>
          </a:p>
          <a:p>
            <a:pPr lvl="1"/>
            <a:endParaRPr lang="en-US" dirty="0"/>
          </a:p>
          <a:p>
            <a:r>
              <a:rPr lang="en-US" dirty="0"/>
              <a:t>Unsupervised “</a:t>
            </a:r>
            <a:r>
              <a:rPr lang="en-US" b="1" dirty="0">
                <a:solidFill>
                  <a:srgbClr val="7F0000"/>
                </a:solidFill>
              </a:rPr>
              <a:t>regression</a:t>
            </a:r>
            <a:r>
              <a:rPr lang="en-US" dirty="0"/>
              <a:t>”</a:t>
            </a:r>
          </a:p>
          <a:p>
            <a:pPr lvl="1"/>
            <a:r>
              <a:rPr lang="en-US" dirty="0"/>
              <a:t>Dimensionality reduction and PCA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3644B-2BF2-2549-841E-79411AA1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67827E-A563-F047-B84F-21B75AA7E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4585" y="2567312"/>
            <a:ext cx="2618730" cy="1350932"/>
          </a:xfrm>
          <a:prstGeom prst="rect">
            <a:avLst/>
          </a:prstGeom>
        </p:spPr>
      </p:pic>
      <p:pic>
        <p:nvPicPr>
          <p:cNvPr id="8" name="Picture 2" descr="Fingerprint Icon #145514 - Free Icons Library">
            <a:extLst>
              <a:ext uri="{FF2B5EF4-FFF2-40B4-BE49-F238E27FC236}">
                <a16:creationId xmlns:a16="http://schemas.microsoft.com/office/drawing/2014/main" id="{9A55EBE9-49FD-D34E-859C-37F0C7787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4525" y="1502242"/>
            <a:ext cx="878848" cy="87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99E5839-F6B9-1243-BEEA-3B9535A6C9AA}"/>
              </a:ext>
            </a:extLst>
          </p:cNvPr>
          <p:cNvGrpSpPr/>
          <p:nvPr/>
        </p:nvGrpSpPr>
        <p:grpSpPr>
          <a:xfrm>
            <a:off x="1058685" y="950086"/>
            <a:ext cx="5555608" cy="3084046"/>
            <a:chOff x="1420157" y="1421143"/>
            <a:chExt cx="5555608" cy="308404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7F22C00-6CCF-4F46-A322-16C1045C83D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20157" y="2129312"/>
              <a:ext cx="3425494" cy="237587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E3B8B24-291E-CD4C-A011-8D560542A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300342" y="2707964"/>
              <a:ext cx="1675423" cy="128878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E5F75F1-6F5A-4147-A1BF-1113166FB39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40870" y="1421143"/>
              <a:ext cx="643201" cy="59372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6D47E37-0199-BA47-B0F9-39B24E34B97F}"/>
              </a:ext>
            </a:extLst>
          </p:cNvPr>
          <p:cNvSpPr txBox="1"/>
          <p:nvPr/>
        </p:nvSpPr>
        <p:spPr>
          <a:xfrm>
            <a:off x="1058685" y="4306042"/>
            <a:ext cx="3018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Network Intrusion Detection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C70B613-39B3-0A46-B98F-DF12B478EA50}"/>
              </a:ext>
            </a:extLst>
          </p:cNvPr>
          <p:cNvSpPr txBox="1"/>
          <p:nvPr/>
        </p:nvSpPr>
        <p:spPr>
          <a:xfrm>
            <a:off x="4484179" y="4306042"/>
            <a:ext cx="264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Host Intrusion Detection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1C0774-FC31-BB4F-8FC6-1C8A0C209650}"/>
              </a:ext>
            </a:extLst>
          </p:cNvPr>
          <p:cNvSpPr txBox="1"/>
          <p:nvPr/>
        </p:nvSpPr>
        <p:spPr>
          <a:xfrm>
            <a:off x="8763403" y="4290688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Anomaly Detection</a:t>
            </a:r>
          </a:p>
        </p:txBody>
      </p:sp>
    </p:spTree>
    <p:extLst>
      <p:ext uri="{BB962C8B-B14F-4D97-AF65-F5344CB8AC3E}">
        <p14:creationId xmlns:p14="http://schemas.microsoft.com/office/powerpoint/2010/main" val="3474054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</a:t>
            </a:r>
            <a:r>
              <a:rPr lang="en-US" b="1" dirty="0">
                <a:solidFill>
                  <a:srgbClr val="7F0000"/>
                </a:solidFill>
              </a:rPr>
              <a:t>without labels</a:t>
            </a:r>
          </a:p>
          <a:p>
            <a:r>
              <a:rPr lang="en-US" dirty="0"/>
              <a:t>Typically useful for exploratory data analysis (find patterns, visualization)</a:t>
            </a:r>
          </a:p>
          <a:p>
            <a:r>
              <a:rPr lang="en-US" dirty="0"/>
              <a:t>Most common methods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Clustering</a:t>
            </a:r>
            <a:r>
              <a:rPr lang="en-US" b="1" dirty="0"/>
              <a:t> </a:t>
            </a:r>
            <a:r>
              <a:rPr lang="en-US" dirty="0"/>
              <a:t>(unsupervised classification)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Dimensionality reduction </a:t>
            </a:r>
            <a:r>
              <a:rPr lang="en-US" dirty="0"/>
              <a:t>(unsupervised regression)</a:t>
            </a:r>
          </a:p>
        </p:txBody>
      </p:sp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Clustering?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/>
              <a:t>Given data points, group into clusters such that </a:t>
            </a:r>
          </a:p>
          <a:p>
            <a:pPr lvl="1"/>
            <a:r>
              <a:rPr lang="en-US" dirty="0"/>
              <a:t>Similar points are in the same cluster </a:t>
            </a:r>
          </a:p>
          <a:p>
            <a:pPr lvl="1"/>
            <a:r>
              <a:rPr lang="en-US" dirty="0"/>
              <a:t>Dissimilar points are in different clusters </a:t>
            </a:r>
          </a:p>
          <a:p>
            <a:r>
              <a:rPr lang="en-US" dirty="0"/>
              <a:t>Points are typically represented either </a:t>
            </a:r>
          </a:p>
          <a:p>
            <a:pPr lvl="1"/>
            <a:r>
              <a:rPr lang="en-US" dirty="0"/>
              <a:t>in (high-dimensional) Euclidean space </a:t>
            </a:r>
          </a:p>
          <a:p>
            <a:pPr lvl="1"/>
            <a:r>
              <a:rPr lang="en-US" dirty="0"/>
              <a:t>with distances specified by a </a:t>
            </a:r>
            <a:r>
              <a:rPr lang="en-US" b="1" dirty="0">
                <a:solidFill>
                  <a:srgbClr val="7F0000"/>
                </a:solidFill>
              </a:rPr>
              <a:t>metric </a:t>
            </a:r>
            <a:r>
              <a:rPr lang="en-US" dirty="0"/>
              <a:t>or </a:t>
            </a:r>
            <a:r>
              <a:rPr lang="en-US" b="1" dirty="0">
                <a:solidFill>
                  <a:srgbClr val="7F0000"/>
                </a:solidFill>
              </a:rPr>
              <a:t>kernel</a:t>
            </a:r>
            <a:r>
              <a:rPr lang="en-US" b="1" dirty="0"/>
              <a:t> </a:t>
            </a:r>
          </a:p>
          <a:p>
            <a:r>
              <a:rPr lang="en-US" dirty="0"/>
              <a:t>Related: Anomaly / outlier detection</a:t>
            </a:r>
          </a:p>
          <a:p>
            <a:pPr lvl="1"/>
            <a:r>
              <a:rPr lang="en-US" dirty="0"/>
              <a:t>Identification of points that “don’t fit well in any of the clusters”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Approaches to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Hierarchical clustering </a:t>
            </a:r>
          </a:p>
          <a:p>
            <a:pPr lvl="1"/>
            <a:r>
              <a:rPr lang="en-US" sz="2000" dirty="0"/>
              <a:t>Build a </a:t>
            </a:r>
            <a:r>
              <a:rPr lang="en-US" sz="2000" b="1" dirty="0">
                <a:solidFill>
                  <a:srgbClr val="7F0000"/>
                </a:solidFill>
              </a:rPr>
              <a:t>tree </a:t>
            </a:r>
            <a:r>
              <a:rPr lang="en-US" sz="2000" dirty="0"/>
              <a:t>(bottom-up or top-down), representing distances among data points </a:t>
            </a:r>
          </a:p>
          <a:p>
            <a:pPr lvl="1"/>
            <a:r>
              <a:rPr lang="en-US" sz="2000" dirty="0"/>
              <a:t>Example: single-, average- linkage clustering </a:t>
            </a:r>
          </a:p>
          <a:p>
            <a:r>
              <a:rPr lang="en-US" sz="2400" dirty="0"/>
              <a:t>Partitional approaches </a:t>
            </a:r>
          </a:p>
          <a:p>
            <a:pPr lvl="1"/>
            <a:r>
              <a:rPr lang="en-US" sz="2000" dirty="0"/>
              <a:t>Define and optimize a notion of “cost” defined over partitions </a:t>
            </a:r>
          </a:p>
          <a:p>
            <a:pPr lvl="1"/>
            <a:r>
              <a:rPr lang="en-US" sz="2000" dirty="0"/>
              <a:t>Example: Spectral clustering, graph-cut based approaches </a:t>
            </a:r>
          </a:p>
          <a:p>
            <a:r>
              <a:rPr lang="en-US" sz="2400" b="1" dirty="0">
                <a:solidFill>
                  <a:srgbClr val="7F0000"/>
                </a:solidFill>
              </a:rPr>
              <a:t>Model-based</a:t>
            </a:r>
            <a:r>
              <a:rPr lang="en-US" sz="2400" dirty="0"/>
              <a:t> approaches </a:t>
            </a:r>
          </a:p>
          <a:p>
            <a:pPr lvl="1"/>
            <a:r>
              <a:rPr lang="en-US" sz="2000" dirty="0"/>
              <a:t>Maintain cluster “models” and infer cluster membership (e.g., assign each point to closest center) </a:t>
            </a:r>
          </a:p>
          <a:p>
            <a:pPr lvl="1"/>
            <a:r>
              <a:rPr lang="en-US" sz="2000" dirty="0"/>
              <a:t>Example: </a:t>
            </a:r>
            <a:r>
              <a:rPr lang="en-US" sz="2000" b="1" dirty="0">
                <a:solidFill>
                  <a:srgbClr val="7F0000"/>
                </a:solidFill>
              </a:rPr>
              <a:t>k-means</a:t>
            </a:r>
            <a:r>
              <a:rPr lang="en-US" sz="2000" dirty="0"/>
              <a:t>, </a:t>
            </a:r>
            <a:r>
              <a:rPr lang="en-US" sz="2000" b="1" dirty="0"/>
              <a:t>Gaussian mixture models</a:t>
            </a:r>
            <a:r>
              <a:rPr lang="en-US" sz="2000" dirty="0"/>
              <a:t>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557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Represent each cluster by single point (center) </a:t>
            </a:r>
          </a:p>
          <a:p>
            <a:r>
              <a:rPr lang="en-US" sz="2000" dirty="0"/>
              <a:t>Assign points to closest center </a:t>
            </a:r>
          </a:p>
          <a:p>
            <a:r>
              <a:rPr lang="en-US" sz="2000" dirty="0"/>
              <a:t>Induces Voronoi partition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5935396-B3DE-DF46-A730-7D7D5AA0BC67}"/>
              </a:ext>
            </a:extLst>
          </p:cNvPr>
          <p:cNvGrpSpPr/>
          <p:nvPr/>
        </p:nvGrpSpPr>
        <p:grpSpPr>
          <a:xfrm>
            <a:off x="7344408" y="236763"/>
            <a:ext cx="4847803" cy="5818844"/>
            <a:chOff x="7104378" y="209298"/>
            <a:chExt cx="4847803" cy="58188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8EA349-010D-A543-B218-19F53FCC6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81ECCF8-88CC-514A-941A-AAF790F32F30}"/>
                </a:ext>
              </a:extLst>
            </p:cNvPr>
            <p:cNvSpPr/>
            <p:nvPr/>
          </p:nvSpPr>
          <p:spPr>
            <a:xfrm>
              <a:off x="10013619" y="5751143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F31B7A-DC75-374E-85A1-9D07D894A7F0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2BACD7-AA56-6543-B55C-07DE9BA8B66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1B3D56-0917-5148-9ACF-C8ED62E02951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AEFC2-C3AB-F84D-B310-E552EF56E24A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32CB82F8-3F5A-1C49-B34F-03A62BA61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80" y="2799734"/>
            <a:ext cx="3028950" cy="314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Initialize cluster centers</a:t>
            </a:r>
          </a:p>
          <a:p>
            <a:r>
              <a:rPr lang="en-US" dirty="0"/>
              <a:t>While not converged</a:t>
            </a:r>
          </a:p>
          <a:p>
            <a:pPr lvl="1"/>
            <a:r>
              <a:rPr lang="en-US" sz="2000" b="1" dirty="0">
                <a:solidFill>
                  <a:srgbClr val="7F0000"/>
                </a:solidFill>
              </a:rPr>
              <a:t>Assign</a:t>
            </a:r>
            <a:r>
              <a:rPr lang="en-US" sz="2000" dirty="0"/>
              <a:t> each point to closest center </a:t>
            </a:r>
          </a:p>
          <a:p>
            <a:pPr lvl="1"/>
            <a:r>
              <a:rPr lang="en-US" sz="2000" b="1" dirty="0">
                <a:solidFill>
                  <a:srgbClr val="7F0000"/>
                </a:solidFill>
              </a:rPr>
              <a:t>Update </a:t>
            </a:r>
            <a:r>
              <a:rPr lang="en-US" sz="2000" dirty="0"/>
              <a:t>center as mean of assigned data points</a:t>
            </a:r>
          </a:p>
          <a:p>
            <a:pPr lvl="1"/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1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and Challenges with K-means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491153" cy="4157428"/>
          </a:xfrm>
        </p:spPr>
        <p:txBody>
          <a:bodyPr>
            <a:noAutofit/>
          </a:bodyPr>
          <a:lstStyle/>
          <a:p>
            <a:r>
              <a:rPr lang="en-US" sz="2400" dirty="0"/>
              <a:t>Generally only converges to local optimum </a:t>
            </a:r>
          </a:p>
          <a:p>
            <a:pPr lvl="1"/>
            <a:r>
              <a:rPr lang="en-US" sz="1800" dirty="0"/>
              <a:t>Performance strongly dependent on initialization! </a:t>
            </a:r>
          </a:p>
          <a:p>
            <a:r>
              <a:rPr lang="en-US" sz="2400" dirty="0"/>
              <a:t>Number of iterations required can be exponential </a:t>
            </a:r>
          </a:p>
          <a:p>
            <a:pPr lvl="1"/>
            <a:r>
              <a:rPr lang="en-US" sz="1800" dirty="0"/>
              <a:t>In practice however often converges very quickly </a:t>
            </a:r>
            <a:r>
              <a:rPr lang="en-US" dirty="0"/>
              <a:t> </a:t>
            </a:r>
          </a:p>
          <a:p>
            <a:r>
              <a:rPr lang="en-US" sz="2400" dirty="0"/>
              <a:t>Cannot well model clusters of arbitrary shape</a:t>
            </a:r>
          </a:p>
          <a:p>
            <a:r>
              <a:rPr lang="en-US" sz="2400" b="1" dirty="0">
                <a:solidFill>
                  <a:srgbClr val="7F0000"/>
                </a:solidFill>
              </a:rPr>
              <a:t>Determining the number of clusters </a:t>
            </a:r>
            <a:r>
              <a:rPr lang="en-US" sz="2400" b="1" i="1" dirty="0">
                <a:solidFill>
                  <a:srgbClr val="7F0000"/>
                </a:solidFill>
              </a:rPr>
              <a:t>k</a:t>
            </a:r>
            <a:r>
              <a:rPr lang="en-US" sz="2400" b="1" dirty="0">
                <a:solidFill>
                  <a:srgbClr val="7F0000"/>
                </a:solidFill>
              </a:rPr>
              <a:t> is difficult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9472" y="1613757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61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2383</TotalTime>
  <Words>520</Words>
  <Application>Microsoft Macintosh PowerPoint</Application>
  <PresentationFormat>Widescreen</PresentationFormat>
  <Paragraphs>111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Adobe Garamond Pro</vt:lpstr>
      <vt:lpstr>Calibri</vt:lpstr>
      <vt:lpstr>Arial</vt:lpstr>
      <vt:lpstr>Office Theme</vt:lpstr>
      <vt:lpstr>2_Office Theme</vt:lpstr>
      <vt:lpstr>1_Office Theme</vt:lpstr>
      <vt:lpstr>PowerPoint Presentation</vt:lpstr>
      <vt:lpstr>PowerPoint Presentation</vt:lpstr>
      <vt:lpstr>Unsupervised Learning</vt:lpstr>
      <vt:lpstr>Clustering</vt:lpstr>
      <vt:lpstr>What is Clustering?</vt:lpstr>
      <vt:lpstr>Standard Approaches to Clustering</vt:lpstr>
      <vt:lpstr>K-means Clustering</vt:lpstr>
      <vt:lpstr>K-means Algorithm</vt:lpstr>
      <vt:lpstr>Properties and Challenges with K-means</vt:lpstr>
      <vt:lpstr>General Case: GMMs and the EM Algorithm</vt:lpstr>
      <vt:lpstr>Dimensionality Reduction</vt:lpstr>
      <vt:lpstr>Basic Challenge</vt:lpstr>
      <vt:lpstr>Typical Approaches</vt:lpstr>
      <vt:lpstr>Principal Component Analysis (PCA)</vt:lpstr>
      <vt:lpstr>PCA is a Projection</vt:lpstr>
      <vt:lpstr>Example: Anomaly Detection with PCA</vt:lpstr>
      <vt:lpstr>Concluding 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154</cp:revision>
  <cp:lastPrinted>2019-10-22T16:35:22Z</cp:lastPrinted>
  <dcterms:created xsi:type="dcterms:W3CDTF">2019-10-07T15:32:39Z</dcterms:created>
  <dcterms:modified xsi:type="dcterms:W3CDTF">2021-03-24T21:13:49Z</dcterms:modified>
</cp:coreProperties>
</file>

<file path=docProps/thumbnail.jpeg>
</file>